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5" r:id="rId78"/>
    <p:sldId id="368" r:id="rId79"/>
    <p:sldId id="359" r:id="rId80"/>
    <p:sldId id="363" r:id="rId81"/>
    <p:sldId id="362" r:id="rId82"/>
    <p:sldId id="366" r:id="rId83"/>
    <p:sldId id="367" r:id="rId84"/>
    <p:sldId id="369" r:id="rId85"/>
    <p:sldId id="370" r:id="rId86"/>
    <p:sldId id="371" r:id="rId87"/>
    <p:sldId id="372" r:id="rId88"/>
    <p:sldId id="433" r:id="rId89"/>
    <p:sldId id="373" r:id="rId90"/>
    <p:sldId id="374" r:id="rId91"/>
    <p:sldId id="434" r:id="rId92"/>
    <p:sldId id="435" r:id="rId93"/>
    <p:sldId id="436" r:id="rId94"/>
    <p:sldId id="376" r:id="rId95"/>
    <p:sldId id="377" r:id="rId96"/>
    <p:sldId id="375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9ADB9-453D-406B-A2B7-641BA8116BEF}" v="12" dt="2022-10-10T21:19:37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97" d="100"/>
          <a:sy n="97" d="100"/>
        </p:scale>
        <p:origin x="2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 Xiong" userId="5eba49e5-2895-4cd9-83e8-b3064fe76704" providerId="ADAL" clId="{6E8B5973-D01E-47F1-B412-4E1C4AF903BE}"/>
    <pc:docChg chg="undo custSel addSld delSld modSld">
      <pc:chgData name="Zhao Xiong" userId="5eba49e5-2895-4cd9-83e8-b3064fe76704" providerId="ADAL" clId="{6E8B5973-D01E-47F1-B412-4E1C4AF903BE}" dt="2022-10-10T18:32:42.213" v="1179" actId="1076"/>
      <pc:docMkLst>
        <pc:docMk/>
      </pc:docMkLst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">
        <pc:chgData name="Zhao Xiong" userId="5eba49e5-2895-4cd9-83e8-b3064fe76704" providerId="ADAL" clId="{6E8B5973-D01E-47F1-B412-4E1C4AF903BE}" dt="2022-10-09T16:38:18.129" v="291"/>
        <pc:sldMkLst>
          <pc:docMk/>
          <pc:sldMk cId="4008420272" sldId="375"/>
        </pc:sldMkLst>
      </pc:sldChg>
      <pc:sldChg chg="add">
        <pc:chgData name="Zhao Xiong" userId="5eba49e5-2895-4cd9-83e8-b3064fe76704" providerId="ADAL" clId="{6E8B5973-D01E-47F1-B412-4E1C4AF903BE}" dt="2022-10-09T16:38:55.610" v="366"/>
        <pc:sldMkLst>
          <pc:docMk/>
          <pc:sldMk cId="918227583" sldId="376"/>
        </pc:sldMkLst>
      </pc:sldChg>
      <pc:sldChg chg="add">
        <pc:chgData name="Zhao Xiong" userId="5eba49e5-2895-4cd9-83e8-b3064fe76704" providerId="ADAL" clId="{6E8B5973-D01E-47F1-B412-4E1C4AF903BE}" dt="2022-10-09T16:38:55.955" v="367"/>
        <pc:sldMkLst>
          <pc:docMk/>
          <pc:sldMk cId="2437094686" sldId="37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0T18:32:42.213" v="1179" actId="1076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0T17:16:51.392" v="1133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mod">
          <ac:chgData name="Zhao Xiong" userId="5eba49e5-2895-4cd9-83e8-b3064fe76704" providerId="ADAL" clId="{6E8B5973-D01E-47F1-B412-4E1C4AF903BE}" dt="2022-10-10T17:16:59.570" v="1139" actId="1076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0T14:40:54.386" v="959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</pc:sldChg>
      <pc:sldChg chg="delSp modSp add">
        <pc:chgData name="Zhao Xiong" userId="5eba49e5-2895-4cd9-83e8-b3064fe76704" providerId="ADAL" clId="{6E8B5973-D01E-47F1-B412-4E1C4AF903BE}" dt="2022-10-10T14:44:27.942" v="1015" actId="14100"/>
        <pc:sldMkLst>
          <pc:docMk/>
          <pc:sldMk cId="3275219730" sldId="435"/>
        </pc:sldMkLst>
        <pc:spChg chg="mod">
          <ac:chgData name="Zhao Xiong" userId="5eba49e5-2895-4cd9-83e8-b3064fe76704" providerId="ADAL" clId="{6E8B5973-D01E-47F1-B412-4E1C4AF903BE}" dt="2022-10-10T14:44:27.942" v="1015" actId="14100"/>
          <ac:spMkLst>
            <pc:docMk/>
            <pc:sldMk cId="3275219730" sldId="435"/>
            <ac:spMk id="2" creationId="{1F697F0B-ADEA-4E6E-A05B-0BAF32FCF251}"/>
          </ac:spMkLst>
        </pc:spChg>
        <pc:spChg chg="del mod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3" creationId="{0225910B-1B82-4D89-8EE6-7CC1B3B24492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4" creationId="{386D65DC-5575-42C6-AB66-7BA704CE0657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5" creationId="{441FA088-1339-4280-8ADC-9F38B9CDCA3F}"/>
          </ac:spMkLst>
        </pc:spChg>
        <pc:spChg chg="del">
          <ac:chgData name="Zhao Xiong" userId="5eba49e5-2895-4cd9-83e8-b3064fe76704" providerId="ADAL" clId="{6E8B5973-D01E-47F1-B412-4E1C4AF903BE}" dt="2022-10-10T14:43:54.524" v="979" actId="478"/>
          <ac:spMkLst>
            <pc:docMk/>
            <pc:sldMk cId="3275219730" sldId="435"/>
            <ac:spMk id="11" creationId="{2E1A275E-03D4-4424-AC68-9F67D863E30A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1" creationId="{078A7B78-3A1D-4557-9C68-2D7BA7A7760F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2" creationId="{E32A5A3B-F0BB-48C9-A654-2BB64004B72B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3" creationId="{82D87FC4-0438-417E-B634-D1F7E368CED6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4" creationId="{CEE08410-E6DE-40E2-8088-E19B96DC3541}"/>
          </ac:spMkLst>
        </pc:spChg>
        <pc:picChg chg="del mod">
          <ac:chgData name="Zhao Xiong" userId="5eba49e5-2895-4cd9-83e8-b3064fe76704" providerId="ADAL" clId="{6E8B5973-D01E-47F1-B412-4E1C4AF903BE}" dt="2022-10-10T14:44:26.229" v="1014"/>
          <ac:picMkLst>
            <pc:docMk/>
            <pc:sldMk cId="3275219730" sldId="435"/>
            <ac:picMk id="12" creationId="{B4BBB610-BA8A-4E7A-B9E1-2FAD2B585251}"/>
          </ac:picMkLst>
        </pc:picChg>
        <pc:picChg chg="del">
          <ac:chgData name="Zhao Xiong" userId="5eba49e5-2895-4cd9-83e8-b3064fe76704" providerId="ADAL" clId="{6E8B5973-D01E-47F1-B412-4E1C4AF903BE}" dt="2022-10-10T14:44:01.228" v="983"/>
          <ac:picMkLst>
            <pc:docMk/>
            <pc:sldMk cId="3275219730" sldId="435"/>
            <ac:picMk id="18" creationId="{0AC1F9B5-DAFB-4049-B73F-E0E05ECEFA71}"/>
          </ac:picMkLst>
        </pc:picChg>
        <pc:picChg chg="del">
          <ac:chgData name="Zhao Xiong" userId="5eba49e5-2895-4cd9-83e8-b3064fe76704" providerId="ADAL" clId="{6E8B5973-D01E-47F1-B412-4E1C4AF903BE}" dt="2022-10-10T14:43:51.435" v="978" actId="478"/>
          <ac:picMkLst>
            <pc:docMk/>
            <pc:sldMk cId="3275219730" sldId="435"/>
            <ac:picMk id="19" creationId="{BD8A9190-E4F2-49BE-B8F6-A696B761E374}"/>
          </ac:picMkLst>
        </pc:pic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0-10T21:31:39.494" v="61" actId="1076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 ord">
        <pc:chgData name="zhaohan" userId="95e304e8ede71739" providerId="LiveId" clId="{8519ADB9-453D-406B-A2B7-641BA8116BEF}" dt="2022-10-10T21:30:51.277" v="58" actId="1076"/>
        <pc:sldMkLst>
          <pc:docMk/>
          <pc:sldMk cId="3275219730" sldId="435"/>
        </pc:sldMkLst>
        <pc:spChg chg="add del mod">
          <ac:chgData name="zhaohan" userId="95e304e8ede71739" providerId="LiveId" clId="{8519ADB9-453D-406B-A2B7-641BA8116BEF}" dt="2022-10-10T21:19:48.708" v="55" actId="1076"/>
          <ac:spMkLst>
            <pc:docMk/>
            <pc:sldMk cId="3275219730" sldId="435"/>
            <ac:spMk id="3" creationId="{D837EA9C-49AD-2B4E-9F1C-FCA4E2E96079}"/>
          </ac:spMkLst>
        </pc:spChg>
        <pc:picChg chg="add mod">
          <ac:chgData name="zhaohan" userId="95e304e8ede71739" providerId="LiveId" clId="{8519ADB9-453D-406B-A2B7-641BA8116BEF}" dt="2022-10-10T21:30:51.277" v="58" actId="1076"/>
          <ac:picMkLst>
            <pc:docMk/>
            <pc:sldMk cId="3275219730" sldId="435"/>
            <ac:picMk id="5" creationId="{6BAF5D32-BECF-BED1-1330-2D5D70E61DEE}"/>
          </ac:picMkLst>
        </pc:picChg>
      </pc:sldChg>
      <pc:sldChg chg="addSp delSp modSp add mod">
        <pc:chgData name="zhaohan" userId="95e304e8ede71739" providerId="LiveId" clId="{8519ADB9-453D-406B-A2B7-641BA8116BEF}" dt="2022-10-10T21:31:39.494" v="61" actId="1076"/>
        <pc:sldMkLst>
          <pc:docMk/>
          <pc:sldMk cId="216649964" sldId="436"/>
        </pc:sldMkLst>
        <pc:spChg chg="mod">
          <ac:chgData name="zhaohan" userId="95e304e8ede71739" providerId="LiveId" clId="{8519ADB9-453D-406B-A2B7-641BA8116BEF}" dt="2022-10-10T21:19:27.820" v="46" actId="20577"/>
          <ac:spMkLst>
            <pc:docMk/>
            <pc:sldMk cId="216649964" sldId="436"/>
            <ac:spMk id="7" creationId="{B2DD1311-F3E2-4B6D-A85D-C27D6B8B972E}"/>
          </ac:spMkLst>
        </pc:spChg>
        <pc:spChg chg="add mod">
          <ac:chgData name="zhaohan" userId="95e304e8ede71739" providerId="LiveId" clId="{8519ADB9-453D-406B-A2B7-641BA8116BEF}" dt="2022-10-10T21:31:39.494" v="61" actId="1076"/>
          <ac:spMkLst>
            <pc:docMk/>
            <pc:sldMk cId="216649964" sldId="436"/>
            <ac:spMk id="11" creationId="{A89EEED3-9C4B-CF17-31A4-40C98933E472}"/>
          </ac:spMkLst>
        </pc:spChg>
        <pc:picChg chg="add del">
          <ac:chgData name="zhaohan" userId="95e304e8ede71739" providerId="LiveId" clId="{8519ADB9-453D-406B-A2B7-641BA8116BEF}" dt="2022-10-10T21:31:38.533" v="60" actId="21"/>
          <ac:picMkLst>
            <pc:docMk/>
            <pc:sldMk cId="216649964" sldId="436"/>
            <ac:picMk id="13" creationId="{8B414E3C-C690-4D4B-AFB6-EBA50A598520}"/>
          </ac:picMkLst>
        </pc:picChg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159891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70D918-4AC4-48CD-8AE7-F5A35DB79D4E}"/>
              </a:ext>
            </a:extLst>
          </p:cNvPr>
          <p:cNvSpPr/>
          <p:nvPr/>
        </p:nvSpPr>
        <p:spPr>
          <a:xfrm>
            <a:off x="9615754" y="1873934"/>
            <a:ext cx="2004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400" b="1" dirty="0">
                <a:solidFill>
                  <a:srgbClr val="FF0000"/>
                </a:solidFill>
              </a:rPr>
              <a:t>too many missing values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6614" y="3884134"/>
            <a:ext cx="2804852" cy="238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2949916" y="4894466"/>
            <a:ext cx="611788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n 2">
            <a:extLst>
              <a:ext uri="{FF2B5EF4-FFF2-40B4-BE49-F238E27FC236}">
                <a16:creationId xmlns:a16="http://schemas.microsoft.com/office/drawing/2014/main" id="{D837EA9C-49AD-2B4E-9F1C-FCA4E2E96079}"/>
              </a:ext>
            </a:extLst>
          </p:cNvPr>
          <p:cNvSpPr/>
          <p:nvPr/>
        </p:nvSpPr>
        <p:spPr>
          <a:xfrm>
            <a:off x="10919976" y="5906769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F5D32-BECF-BED1-1330-2D5D70E6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68" y="889128"/>
            <a:ext cx="4732520" cy="40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197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(Re-Try)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159891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0D918-4AC4-48CD-8AE7-F5A35DB79D4E}"/>
              </a:ext>
            </a:extLst>
          </p:cNvPr>
          <p:cNvSpPr/>
          <p:nvPr/>
        </p:nvSpPr>
        <p:spPr>
          <a:xfrm>
            <a:off x="9615754" y="1873934"/>
            <a:ext cx="2004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400" b="1" dirty="0">
                <a:solidFill>
                  <a:srgbClr val="FF0000"/>
                </a:solidFill>
              </a:rPr>
              <a:t>too many missing values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614" y="3884134"/>
            <a:ext cx="2804852" cy="2385112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A89EEED3-9C4B-CF17-31A4-40C98933E472}"/>
              </a:ext>
            </a:extLst>
          </p:cNvPr>
          <p:cNvSpPr/>
          <p:nvPr/>
        </p:nvSpPr>
        <p:spPr>
          <a:xfrm>
            <a:off x="1653848" y="1966158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99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8202</TotalTime>
  <Words>6607</Words>
  <Application>Microsoft Office PowerPoint</Application>
  <PresentationFormat>Widescreen</PresentationFormat>
  <Paragraphs>678</Paragraphs>
  <Slides>96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2022-10-10T21:31:40Z</dcterms:modified>
</cp:coreProperties>
</file>